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8" r:id="rId3"/>
    <p:sldId id="259" r:id="rId4"/>
    <p:sldId id="260" r:id="rId5"/>
    <p:sldId id="261" r:id="rId6"/>
    <p:sldId id="349" r:id="rId7"/>
    <p:sldId id="262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76" r:id="rId24"/>
    <p:sldId id="278" r:id="rId25"/>
    <p:sldId id="279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42" r:id="rId42"/>
    <p:sldId id="343" r:id="rId43"/>
    <p:sldId id="344" r:id="rId44"/>
    <p:sldId id="345" r:id="rId45"/>
    <p:sldId id="346" r:id="rId46"/>
    <p:sldId id="347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6" r:id="rId75"/>
    <p:sldId id="323" r:id="rId76"/>
    <p:sldId id="324" r:id="rId77"/>
    <p:sldId id="325" r:id="rId78"/>
    <p:sldId id="327" r:id="rId79"/>
    <p:sldId id="328" r:id="rId80"/>
    <p:sldId id="329" r:id="rId81"/>
    <p:sldId id="330" r:id="rId82"/>
    <p:sldId id="331" r:id="rId83"/>
    <p:sldId id="336" r:id="rId84"/>
    <p:sldId id="332" r:id="rId85"/>
    <p:sldId id="333" r:id="rId86"/>
    <p:sldId id="334" r:id="rId87"/>
    <p:sldId id="335" r:id="rId88"/>
    <p:sldId id="341" r:id="rId89"/>
    <p:sldId id="337" r:id="rId90"/>
    <p:sldId id="338" r:id="rId91"/>
    <p:sldId id="339" r:id="rId92"/>
    <p:sldId id="340" r:id="rId93"/>
    <p:sldId id="34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D04E6-144C-4011-BBA5-C30ABC13EAEA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6EF76-1DBD-4BB9-90A5-53264794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9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EA4E-E3EA-456B-959F-620DC09C3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BF471-1927-42F2-A18E-D61D152C4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513C-4739-41DB-9D09-6D9D74C9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90AAF-ACA9-4E14-8DA7-A8060526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AE727-A5E2-4E3B-856F-7D90A338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5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794C-92FD-409C-92EF-5BEEAF8C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5B284-F57E-44B5-AEA9-22C7D9C6F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D7655-2E85-47F2-A926-28D529B6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6CE94-363F-43D2-8D0F-C2999ADF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CF923-1976-4D27-963B-A4753D02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5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B283C-74F7-4A24-9670-D21D3FB74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D1111-C049-44B1-A1E8-378F6B45F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EBA12-6D06-4B49-B34E-47DBEB02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9295B-60D8-4F02-BD9F-CBD19222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52CFA-86F4-4827-8BC2-E784BE02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9DAF-92B1-47BA-9735-5649AF90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F32B-7730-4DF8-8ECB-A0C51617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20A72-5391-4187-99BE-BA3FB85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9A2EF-428A-4E4E-A29C-623314D4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C969-2852-4C25-8DCC-F92DEE23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6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B334-90B6-4E88-8C82-5844271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70FB-F71F-4868-A61A-5340E686D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37CD-C75C-44F1-BE9D-82A3D243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C62-F84B-4D81-A1FE-59FC06BA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C437-B63D-43C1-8E4D-D926FF24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5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34D5-2644-404B-9D4E-A2C5BB2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D3B8-9701-4675-99D1-8B63DABB2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28197-1BC3-464A-A501-85AF9B0B6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AB85D-7F92-4002-8070-E1DE89EF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3325-6D38-4B96-9A97-E13180E7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766C5-223E-4BCA-A74A-3B9ADC57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F08C-9210-477A-B624-8C4E607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7A9D8-D499-4AC3-B880-B77D860DE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0F9B5-7BFC-4264-AEDD-C920B894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B80B5-D171-4C69-B845-F490301AC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2CC6D-32C8-4E5D-8A36-247C297FF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B2606-BD0A-4B92-8D26-35D28703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E21CC-4E51-4884-8AC6-71766E8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86E68-C91A-4F4D-9D5C-59F5C380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3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AA69-0E4F-4A0A-B633-42A51C4F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E7772-24F2-4895-A2B7-C99DE53B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2D330-A3BF-4D29-A99D-F84E08E4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21DB0-54DD-4B0D-9598-42A4E6E3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8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6EADD-0885-48BE-8CDC-851561E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43115-D53E-4F7D-BC7A-091E6880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D6FC2-5890-4516-B671-5632D11B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3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BB04-0E58-41CF-B35B-61773363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441D-FCD7-4AAA-950F-EE9A83EB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3BDE6-2BBB-4B93-90F8-CD7D9DBF2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81AE5-76B5-488C-91CC-FEE5A0A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8B020-6749-4B46-9810-591F973D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67468-75E5-4C9A-BB26-783237E9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9B9F-0136-4F08-A832-89A3ED6D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3AAD0-CC8D-43C2-A5CC-37884D2F6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DAE63-E428-4EF6-882F-91B65E859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8E11E-6AC5-4415-93B1-CC4C9BF6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99322-9055-440E-9ACF-32B2B5E7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CA331-532E-49F9-9E72-74EDE5C0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6536F-1A22-4AEC-B3AA-DA8AF626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F311B-5CEF-4EAC-B5F1-F239077E3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B33F5-698F-4E63-9CF5-F3A703CD3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67792-DB26-4196-9094-8B36D96E8D92}" type="datetimeFigureOut">
              <a:rPr lang="en-US" smtClean="0"/>
              <a:t>08-Jan-22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14180-BB6C-42E5-8D2F-DF87710B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1094-A92F-4827-862A-067DF7F4F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C5279-5A3E-4055-AE74-467E6D55E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8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94D3-2EAF-4151-9E10-07E4E5EA3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072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D02BE-D367-47DB-A654-A94F9F2F9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072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Protein Identification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B233-E7FC-49A6-A10B-DC62F1578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3164" l="3125" r="96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7" y="4429919"/>
            <a:ext cx="785193" cy="785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48708-6803-486A-B608-04E93B189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4" y="4402137"/>
            <a:ext cx="785194" cy="7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4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D3BE3-C0B7-475F-8C63-7B79FA6C1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17102" r="50000" b="63479"/>
          <a:stretch/>
        </p:blipFill>
        <p:spPr>
          <a:xfrm>
            <a:off x="408166" y="2321780"/>
            <a:ext cx="5129190" cy="20752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83BF6-998B-44C2-8EF7-9DB406C7B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6" t="31536" r="29761" b="19884"/>
          <a:stretch/>
        </p:blipFill>
        <p:spPr>
          <a:xfrm>
            <a:off x="5937745" y="1582308"/>
            <a:ext cx="5941505" cy="35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D54CA-F62D-4828-B1B3-4018AFB35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4" t="16402" r="51581" b="63382"/>
          <a:stretch/>
        </p:blipFill>
        <p:spPr>
          <a:xfrm>
            <a:off x="349857" y="2378754"/>
            <a:ext cx="5072933" cy="2100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8BE8B-B7EA-45D6-B2EF-D2629C736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50247" r="32789" b="3016"/>
          <a:stretch/>
        </p:blipFill>
        <p:spPr>
          <a:xfrm>
            <a:off x="5869564" y="1465380"/>
            <a:ext cx="6195216" cy="35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F5012-4557-45AC-8815-36889C0A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16872" r="46995" b="63896"/>
          <a:stretch/>
        </p:blipFill>
        <p:spPr>
          <a:xfrm>
            <a:off x="159028" y="2560320"/>
            <a:ext cx="5088834" cy="183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7AF3F-9275-446A-9559-9AA25E1AC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51347" r="31640" b="2805"/>
          <a:stretch/>
        </p:blipFill>
        <p:spPr>
          <a:xfrm>
            <a:off x="5661328" y="1241753"/>
            <a:ext cx="6448508" cy="38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6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D671C-70D1-4217-8262-2D0F51A0E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1" t="16518" r="51147" b="63849"/>
          <a:stretch/>
        </p:blipFill>
        <p:spPr>
          <a:xfrm>
            <a:off x="190832" y="2337683"/>
            <a:ext cx="4874150" cy="21945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6FFAE-1ABD-47D3-87D6-1FA2F1AC4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0" t="47560" r="33281" b="5147"/>
          <a:stretch/>
        </p:blipFill>
        <p:spPr>
          <a:xfrm>
            <a:off x="5616271" y="1167007"/>
            <a:ext cx="6294783" cy="4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0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31001-30F1-45FB-8767-8273EB1F7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t="39720" r="31306" b="13881"/>
          <a:stretch/>
        </p:blipFill>
        <p:spPr>
          <a:xfrm>
            <a:off x="5605671" y="1456598"/>
            <a:ext cx="6449088" cy="3944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864CC-66A1-4487-9FCD-32EE5751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t="16612" r="51881" b="64290"/>
          <a:stretch/>
        </p:blipFill>
        <p:spPr>
          <a:xfrm>
            <a:off x="294197" y="2592124"/>
            <a:ext cx="4850296" cy="2052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6995A-EABD-4B03-9676-E3762F010BE7}"/>
              </a:ext>
            </a:extLst>
          </p:cNvPr>
          <p:cNvSpPr txBox="1"/>
          <p:nvPr/>
        </p:nvSpPr>
        <p:spPr>
          <a:xfrm>
            <a:off x="621731" y="386042"/>
            <a:ext cx="548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 DiGiannatale_F_0419_HSJD_RBT_14_073_75.mzml </a:t>
            </a:r>
          </a:p>
        </p:txBody>
      </p:sp>
    </p:spTree>
    <p:extLst>
      <p:ext uri="{BB962C8B-B14F-4D97-AF65-F5344CB8AC3E}">
        <p14:creationId xmlns:p14="http://schemas.microsoft.com/office/powerpoint/2010/main" val="254212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9D164-BCBE-4591-B805-9D13D75C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t="17740" r="48439" b="64078"/>
          <a:stretch/>
        </p:blipFill>
        <p:spPr>
          <a:xfrm>
            <a:off x="151075" y="2623930"/>
            <a:ext cx="5192202" cy="197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EC874-337F-4CBB-A6A3-1855B5CAE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37243" r="34662" b="15640"/>
          <a:stretch/>
        </p:blipFill>
        <p:spPr>
          <a:xfrm>
            <a:off x="5534027" y="1364488"/>
            <a:ext cx="6289563" cy="41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2FEA1-A259-4F21-9561-2B6CFD62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6562" r="52401" b="63674"/>
          <a:stretch/>
        </p:blipFill>
        <p:spPr>
          <a:xfrm>
            <a:off x="151075" y="2138307"/>
            <a:ext cx="5168347" cy="2242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9109D-0AC1-47C8-BED6-BFCBE122F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34716" r="34461" b="19044"/>
          <a:stretch/>
        </p:blipFill>
        <p:spPr>
          <a:xfrm>
            <a:off x="5541929" y="1088097"/>
            <a:ext cx="6498996" cy="43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F242C-C8A3-4722-8595-F89B4DF71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t="18182" r="51212" b="62462"/>
          <a:stretch/>
        </p:blipFill>
        <p:spPr>
          <a:xfrm>
            <a:off x="259743" y="2631882"/>
            <a:ext cx="5298219" cy="1789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AB178-41DE-40C4-8D51-8ACA18D5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t="51533" r="34449" b="3313"/>
          <a:stretch/>
        </p:blipFill>
        <p:spPr>
          <a:xfrm>
            <a:off x="5804452" y="864080"/>
            <a:ext cx="6273579" cy="48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ED7AF-5564-4AA6-A66D-887C1E321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9" t="17512" r="46232" b="62738"/>
          <a:stretch/>
        </p:blipFill>
        <p:spPr>
          <a:xfrm>
            <a:off x="106017" y="2663687"/>
            <a:ext cx="5475798" cy="188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98168-3242-4994-B714-131D89E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8" t="45662" r="34320" b="8284"/>
          <a:stretch/>
        </p:blipFill>
        <p:spPr>
          <a:xfrm>
            <a:off x="5808642" y="1208598"/>
            <a:ext cx="627734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4D03-379A-4EFE-BD96-512D51047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t="18142" r="51033" b="63095"/>
          <a:stretch/>
        </p:blipFill>
        <p:spPr>
          <a:xfrm>
            <a:off x="186341" y="2695989"/>
            <a:ext cx="6126995" cy="16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EA79-3093-45B5-A60A-C816906C6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3" t="43096" r="34436" b="10918"/>
          <a:stretch/>
        </p:blipFill>
        <p:spPr>
          <a:xfrm>
            <a:off x="6488265" y="1359673"/>
            <a:ext cx="5597718" cy="4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3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06BA-B24D-4A3F-A918-8D36F4E7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76" y="365124"/>
            <a:ext cx="10515600" cy="1325563"/>
          </a:xfrm>
        </p:spPr>
        <p:txBody>
          <a:bodyPr/>
          <a:lstStyle/>
          <a:p>
            <a:r>
              <a:rPr lang="en-US" dirty="0"/>
              <a:t>&gt; 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3E24-06AF-4D85-97D0-64BF4BB34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Amgad</a:t>
            </a:r>
            <a:r>
              <a:rPr lang="en-US" dirty="0"/>
              <a:t> </a:t>
            </a:r>
            <a:r>
              <a:rPr lang="en-US" dirty="0" err="1"/>
              <a:t>montaser</a:t>
            </a:r>
            <a:endParaRPr lang="en-US" dirty="0"/>
          </a:p>
          <a:p>
            <a:r>
              <a:rPr lang="en-US" dirty="0"/>
              <a:t>Ali Abdelkader</a:t>
            </a:r>
          </a:p>
          <a:p>
            <a:r>
              <a:rPr lang="en-US" dirty="0"/>
              <a:t>Naira anwer</a:t>
            </a:r>
          </a:p>
          <a:p>
            <a:r>
              <a:rPr lang="en-US" dirty="0"/>
              <a:t>Nada </a:t>
            </a:r>
            <a:r>
              <a:rPr lang="en-US" dirty="0" err="1"/>
              <a:t>allam</a:t>
            </a:r>
            <a:endParaRPr lang="en-US" dirty="0"/>
          </a:p>
          <a:p>
            <a:r>
              <a:rPr lang="en-US" dirty="0" err="1"/>
              <a:t>Myhan</a:t>
            </a:r>
            <a:r>
              <a:rPr lang="en-US" dirty="0"/>
              <a:t> </a:t>
            </a:r>
            <a:r>
              <a:rPr lang="en-US" dirty="0" err="1"/>
              <a:t>hassan</a:t>
            </a:r>
            <a:endParaRPr lang="en-US" dirty="0"/>
          </a:p>
          <a:p>
            <a:r>
              <a:rPr lang="en-US" dirty="0"/>
              <a:t>Aya </a:t>
            </a:r>
            <a:r>
              <a:rPr lang="en-US" dirty="0" err="1"/>
              <a:t>abdelghafar</a:t>
            </a:r>
            <a:endParaRPr lang="en-US" dirty="0"/>
          </a:p>
          <a:p>
            <a:r>
              <a:rPr lang="en-US" dirty="0" err="1"/>
              <a:t>Nansy</a:t>
            </a:r>
            <a:r>
              <a:rPr lang="en-US" dirty="0"/>
              <a:t> </a:t>
            </a:r>
            <a:r>
              <a:rPr lang="en-US" dirty="0" err="1"/>
              <a:t>edward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CBE75-E38A-4B7C-8BD2-2071B23C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8" y="649984"/>
            <a:ext cx="700088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CDA68-54FB-4C87-A515-3F50D0022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0" t="16232" r="51453" b="64028"/>
          <a:stretch/>
        </p:blipFill>
        <p:spPr>
          <a:xfrm>
            <a:off x="187348" y="2608028"/>
            <a:ext cx="5203635" cy="1963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AC42C-488A-4792-AAC5-0D630C6D4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52523" r="34261" b="2608"/>
          <a:stretch/>
        </p:blipFill>
        <p:spPr>
          <a:xfrm>
            <a:off x="5812403" y="911380"/>
            <a:ext cx="6192249" cy="46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9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382C7-4784-4ED8-9B40-E1145A23E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17543" r="51951" b="62330"/>
          <a:stretch/>
        </p:blipFill>
        <p:spPr>
          <a:xfrm>
            <a:off x="246489" y="2711395"/>
            <a:ext cx="5184252" cy="1930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417EA-6BE3-40A3-862A-742621502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41393" r="33985" b="11808"/>
          <a:stretch/>
        </p:blipFill>
        <p:spPr>
          <a:xfrm>
            <a:off x="5764696" y="1064053"/>
            <a:ext cx="6253623" cy="4491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6D0B8-406F-4D56-99C4-8736E99E6227}"/>
              </a:ext>
            </a:extLst>
          </p:cNvPr>
          <p:cNvSpPr txBox="1"/>
          <p:nvPr/>
        </p:nvSpPr>
        <p:spPr>
          <a:xfrm>
            <a:off x="349857" y="803081"/>
            <a:ext cx="536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 DiGiannatale_F_0419_HSJD_RBT_5_061_63.mzml </a:t>
            </a:r>
          </a:p>
        </p:txBody>
      </p:sp>
    </p:spTree>
    <p:extLst>
      <p:ext uri="{BB962C8B-B14F-4D97-AF65-F5344CB8AC3E}">
        <p14:creationId xmlns:p14="http://schemas.microsoft.com/office/powerpoint/2010/main" val="90413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7846E-D82E-4C16-B770-6F7CD87C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7233" r="46811" b="63620"/>
          <a:stretch/>
        </p:blipFill>
        <p:spPr>
          <a:xfrm>
            <a:off x="787178" y="2512612"/>
            <a:ext cx="4742157" cy="198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3FE79-EF49-4D0A-9487-7FFB5C35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2" t="43253" r="32655" b="11592"/>
          <a:stretch/>
        </p:blipFill>
        <p:spPr>
          <a:xfrm>
            <a:off x="5709036" y="1375576"/>
            <a:ext cx="6099469" cy="39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5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713F6-0B8A-44F7-AAE1-D3FCCBE6B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6708" r="50159" b="64144"/>
          <a:stretch/>
        </p:blipFill>
        <p:spPr>
          <a:xfrm>
            <a:off x="699714" y="2226365"/>
            <a:ext cx="5246149" cy="211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35A50-5097-4681-B184-62BFCC8C9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40949" r="32182" b="10899"/>
          <a:stretch/>
        </p:blipFill>
        <p:spPr>
          <a:xfrm>
            <a:off x="6096000" y="1614115"/>
            <a:ext cx="5835000" cy="37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FC7CF-4152-45A7-939F-66AAB34EB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4" t="16791" r="48960" b="63798"/>
          <a:stretch/>
        </p:blipFill>
        <p:spPr>
          <a:xfrm>
            <a:off x="453224" y="2449002"/>
            <a:ext cx="5130487" cy="2154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EE8C3-1A30-49D9-8BB6-3A1F733F3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t="52960" r="34403" b="2880"/>
          <a:stretch/>
        </p:blipFill>
        <p:spPr>
          <a:xfrm>
            <a:off x="5889266" y="1687663"/>
            <a:ext cx="5718780" cy="36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A1AF4-35B5-4A25-8538-156FE587C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8" t="16726" r="50933" b="63849"/>
          <a:stretch/>
        </p:blipFill>
        <p:spPr>
          <a:xfrm>
            <a:off x="492980" y="2267786"/>
            <a:ext cx="5311472" cy="2322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B55A5-F9F4-4389-A1A2-E8622A570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t="51460" r="33463" b="3363"/>
          <a:stretch/>
        </p:blipFill>
        <p:spPr>
          <a:xfrm>
            <a:off x="6106605" y="1677725"/>
            <a:ext cx="5797354" cy="3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84C48-A59C-425A-AABE-BD0AE9F4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17056" r="50369" b="63428"/>
          <a:stretch/>
        </p:blipFill>
        <p:spPr>
          <a:xfrm>
            <a:off x="294197" y="2202509"/>
            <a:ext cx="5050685" cy="223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81B12-4811-4D78-97E5-071B80A9D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42007" r="31007" b="10668"/>
          <a:stretch/>
        </p:blipFill>
        <p:spPr>
          <a:xfrm>
            <a:off x="5490130" y="1502797"/>
            <a:ext cx="6503088" cy="39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C48C3-7E24-40C9-A5EA-2C95CDDC8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2" t="16989" r="51419" b="63688"/>
          <a:stretch/>
        </p:blipFill>
        <p:spPr>
          <a:xfrm>
            <a:off x="429368" y="2433098"/>
            <a:ext cx="4651516" cy="2171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431CC-86CB-4E7E-AF8B-FF2DA1429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50069" r="32728" b="3462"/>
          <a:stretch/>
        </p:blipFill>
        <p:spPr>
          <a:xfrm>
            <a:off x="5422789" y="1789043"/>
            <a:ext cx="6150943" cy="38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0" t="17819" r="50815" b="62083"/>
          <a:stretch/>
        </p:blipFill>
        <p:spPr>
          <a:xfrm>
            <a:off x="158686" y="2602523"/>
            <a:ext cx="5339435" cy="1377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3" t="43512" r="34150" b="10075"/>
          <a:stretch/>
        </p:blipFill>
        <p:spPr>
          <a:xfrm>
            <a:off x="5627757" y="1113692"/>
            <a:ext cx="6447011" cy="4247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539" y="633046"/>
            <a:ext cx="34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File:PRB_Phospho_8</a:t>
            </a:r>
          </a:p>
        </p:txBody>
      </p:sp>
    </p:spTree>
    <p:extLst>
      <p:ext uri="{BB962C8B-B14F-4D97-AF65-F5344CB8AC3E}">
        <p14:creationId xmlns:p14="http://schemas.microsoft.com/office/powerpoint/2010/main" val="13047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18026" r="50466" b="62290"/>
          <a:stretch/>
        </p:blipFill>
        <p:spPr>
          <a:xfrm>
            <a:off x="105509" y="2649290"/>
            <a:ext cx="4982308" cy="1699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 t="44341" r="34616" b="9246"/>
          <a:stretch/>
        </p:blipFill>
        <p:spPr>
          <a:xfrm>
            <a:off x="5462954" y="1055077"/>
            <a:ext cx="6295291" cy="45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0E3E-8AF5-4D79-998C-086FF15C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13" y="365123"/>
            <a:ext cx="10515600" cy="1325563"/>
          </a:xfrm>
        </p:spPr>
        <p:txBody>
          <a:bodyPr/>
          <a:lstStyle/>
          <a:p>
            <a:r>
              <a:rPr lang="en-US" u="sng" dirty="0"/>
              <a:t>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55BF-6092-40F2-9E7B-B1CF20B5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our raw files is about various cancer types</a:t>
            </a:r>
          </a:p>
          <a:p>
            <a:pPr marL="0" indent="0">
              <a:buNone/>
            </a:pPr>
            <a:r>
              <a:rPr lang="en-US" dirty="0"/>
              <a:t>- Retinoblastoma  -lung  -prostate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compared theoretical spectrum from uniport (</a:t>
            </a:r>
            <a:r>
              <a:rPr lang="en-US" dirty="0" err="1"/>
              <a:t>Fasta</a:t>
            </a:r>
            <a:r>
              <a:rPr lang="en-US" dirty="0"/>
              <a:t> file) with  14 raw files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3089-97D6-4559-808D-DEB5C072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610391"/>
            <a:ext cx="835025" cy="8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610" r="50000" b="62083"/>
          <a:stretch/>
        </p:blipFill>
        <p:spPr>
          <a:xfrm>
            <a:off x="117231" y="2262553"/>
            <a:ext cx="5369169" cy="2039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33566" r="34848" b="20642"/>
          <a:stretch/>
        </p:blipFill>
        <p:spPr>
          <a:xfrm>
            <a:off x="5709138" y="864464"/>
            <a:ext cx="6295291" cy="42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5" t="17198" r="51981" b="63118"/>
          <a:stretch/>
        </p:blipFill>
        <p:spPr>
          <a:xfrm>
            <a:off x="128953" y="2731477"/>
            <a:ext cx="5240215" cy="1430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50000" r="34732" b="3445"/>
          <a:stretch/>
        </p:blipFill>
        <p:spPr>
          <a:xfrm>
            <a:off x="5627078" y="1217625"/>
            <a:ext cx="6189784" cy="41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8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21134" r="48601" b="59596"/>
          <a:stretch/>
        </p:blipFill>
        <p:spPr>
          <a:xfrm>
            <a:off x="304797" y="2493714"/>
            <a:ext cx="5040925" cy="1726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47316" r="33916" b="6138"/>
          <a:stretch/>
        </p:blipFill>
        <p:spPr>
          <a:xfrm>
            <a:off x="5556738" y="1454254"/>
            <a:ext cx="6389077" cy="41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0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7198" r="51070" b="63118"/>
          <a:stretch/>
        </p:blipFill>
        <p:spPr>
          <a:xfrm>
            <a:off x="105509" y="2426675"/>
            <a:ext cx="4712676" cy="1554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t="51800" r="34732" b="3238"/>
          <a:stretch/>
        </p:blipFill>
        <p:spPr>
          <a:xfrm>
            <a:off x="5099538" y="1066800"/>
            <a:ext cx="6928339" cy="47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9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923" y="422031"/>
            <a:ext cx="280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Lung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70" y="1068362"/>
            <a:ext cx="414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File:200309LU1_Li_NGL_NB_4_16_FS_70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0" t="17405" r="50000" b="62704"/>
          <a:stretch/>
        </p:blipFill>
        <p:spPr>
          <a:xfrm>
            <a:off x="54950" y="2426677"/>
            <a:ext cx="4583724" cy="1762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39368" r="33333" b="14426"/>
          <a:stretch/>
        </p:blipFill>
        <p:spPr>
          <a:xfrm>
            <a:off x="5083320" y="1437694"/>
            <a:ext cx="6815604" cy="43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48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4" t="19891" r="51631" b="60425"/>
          <a:stretch/>
        </p:blipFill>
        <p:spPr>
          <a:xfrm>
            <a:off x="158260" y="2625827"/>
            <a:ext cx="4660637" cy="1875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44341" r="34266" b="7796"/>
          <a:stretch/>
        </p:blipFill>
        <p:spPr>
          <a:xfrm>
            <a:off x="5345723" y="869421"/>
            <a:ext cx="6611815" cy="44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46931" r="32634" b="6139"/>
          <a:stretch/>
        </p:blipFill>
        <p:spPr>
          <a:xfrm>
            <a:off x="5167586" y="1031631"/>
            <a:ext cx="6848567" cy="4357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20513" r="48718" b="59182"/>
          <a:stretch/>
        </p:blipFill>
        <p:spPr>
          <a:xfrm>
            <a:off x="82063" y="2620107"/>
            <a:ext cx="4783014" cy="16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13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22585" r="50234" b="58145"/>
          <a:stretch/>
        </p:blipFill>
        <p:spPr>
          <a:xfrm>
            <a:off x="293077" y="2461846"/>
            <a:ext cx="4677508" cy="145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6" t="50000" r="34149" b="3652"/>
          <a:stretch/>
        </p:blipFill>
        <p:spPr>
          <a:xfrm>
            <a:off x="5146430" y="1224443"/>
            <a:ext cx="6752491" cy="44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8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1" t="20927" r="46737" b="59182"/>
          <a:stretch/>
        </p:blipFill>
        <p:spPr>
          <a:xfrm>
            <a:off x="269630" y="2508738"/>
            <a:ext cx="4572001" cy="1608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51386" r="34382" b="2823"/>
          <a:stretch/>
        </p:blipFill>
        <p:spPr>
          <a:xfrm>
            <a:off x="5240216" y="1184031"/>
            <a:ext cx="6635262" cy="44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1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49936" r="34848" b="4066"/>
          <a:stretch/>
        </p:blipFill>
        <p:spPr>
          <a:xfrm>
            <a:off x="5228492" y="906285"/>
            <a:ext cx="6705601" cy="440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1756" r="50000" b="58560"/>
          <a:stretch/>
        </p:blipFill>
        <p:spPr>
          <a:xfrm>
            <a:off x="164123" y="2450123"/>
            <a:ext cx="4841631" cy="16881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045" y="495272"/>
            <a:ext cx="263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File:20201019_Syam_Spl6</a:t>
            </a:r>
          </a:p>
        </p:txBody>
      </p:sp>
    </p:spTree>
    <p:extLst>
      <p:ext uri="{BB962C8B-B14F-4D97-AF65-F5344CB8AC3E}">
        <p14:creationId xmlns:p14="http://schemas.microsoft.com/office/powerpoint/2010/main" val="278798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8271-E198-49E9-87FB-B1BC5B06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US" u="sng" dirty="0"/>
              <a:t>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25E86-01D5-4D59-B20C-E55A1FA6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10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First, the fragmentation of experimental spectrum </a:t>
            </a:r>
          </a:p>
          <a:p>
            <a:r>
              <a:rPr lang="en-US" dirty="0"/>
              <a:t>Second, finding peptide hits between experimental and theoretical spectrum</a:t>
            </a:r>
          </a:p>
          <a:p>
            <a:r>
              <a:rPr lang="en-US" dirty="0"/>
              <a:t> Third, alignment of matched peaks </a:t>
            </a:r>
          </a:p>
          <a:p>
            <a:r>
              <a:rPr lang="en-US" dirty="0"/>
              <a:t>Fourth, using mirror plot to visualize the matched peaks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3333-B6E9-4018-807C-6381EB75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3" y="650220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5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0" t="23256" r="49387" b="57244"/>
          <a:stretch/>
        </p:blipFill>
        <p:spPr>
          <a:xfrm>
            <a:off x="152400" y="2268122"/>
            <a:ext cx="4853353" cy="1804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47863" r="35082" b="4481"/>
          <a:stretch/>
        </p:blipFill>
        <p:spPr>
          <a:xfrm>
            <a:off x="5533292" y="819440"/>
            <a:ext cx="6424246" cy="4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4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22792" r="51166" b="57938"/>
          <a:stretch/>
        </p:blipFill>
        <p:spPr>
          <a:xfrm>
            <a:off x="134245" y="2667917"/>
            <a:ext cx="4941847" cy="1266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30458" r="34615" b="23750"/>
          <a:stretch/>
        </p:blipFill>
        <p:spPr>
          <a:xfrm>
            <a:off x="5263661" y="864604"/>
            <a:ext cx="6564923" cy="43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5" t="16783" r="51398" b="64154"/>
          <a:stretch/>
        </p:blipFill>
        <p:spPr>
          <a:xfrm>
            <a:off x="128954" y="2426678"/>
            <a:ext cx="4360984" cy="154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52214" r="34149" b="3237"/>
          <a:stretch/>
        </p:blipFill>
        <p:spPr>
          <a:xfrm>
            <a:off x="4970584" y="1074860"/>
            <a:ext cx="6928339" cy="43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17819" r="52447" b="63119"/>
          <a:stretch/>
        </p:blipFill>
        <p:spPr>
          <a:xfrm>
            <a:off x="164123" y="2684585"/>
            <a:ext cx="4736123" cy="1383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52422" r="34732" b="3652"/>
          <a:stretch/>
        </p:blipFill>
        <p:spPr>
          <a:xfrm>
            <a:off x="5404339" y="1465139"/>
            <a:ext cx="6576647" cy="41619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84" y="360401"/>
            <a:ext cx="263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File:20201019_Syam_Spl7</a:t>
            </a:r>
          </a:p>
        </p:txBody>
      </p:sp>
    </p:spTree>
    <p:extLst>
      <p:ext uri="{BB962C8B-B14F-4D97-AF65-F5344CB8AC3E}">
        <p14:creationId xmlns:p14="http://schemas.microsoft.com/office/powerpoint/2010/main" val="1186015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25278" r="50816" b="55038"/>
          <a:stretch/>
        </p:blipFill>
        <p:spPr>
          <a:xfrm>
            <a:off x="257907" y="2555630"/>
            <a:ext cx="4583724" cy="1606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28801" r="34266" b="25822"/>
          <a:stretch/>
        </p:blipFill>
        <p:spPr>
          <a:xfrm>
            <a:off x="5216768" y="942062"/>
            <a:ext cx="6693877" cy="42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2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20513" r="52797" b="60010"/>
          <a:stretch/>
        </p:blipFill>
        <p:spPr>
          <a:xfrm>
            <a:off x="175845" y="2508738"/>
            <a:ext cx="4185139" cy="1524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46827" r="33566" b="5931"/>
          <a:stretch/>
        </p:blipFill>
        <p:spPr>
          <a:xfrm>
            <a:off x="4525107" y="787465"/>
            <a:ext cx="7315201" cy="47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29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20513" r="52564" b="59596"/>
          <a:stretch/>
        </p:blipFill>
        <p:spPr>
          <a:xfrm>
            <a:off x="117231" y="2526323"/>
            <a:ext cx="4689230" cy="1371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0" t="47863" r="34616" b="5724"/>
          <a:stretch/>
        </p:blipFill>
        <p:spPr>
          <a:xfrm>
            <a:off x="4911969" y="795385"/>
            <a:ext cx="6998678" cy="48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00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17198" r="51865" b="63267"/>
          <a:stretch/>
        </p:blipFill>
        <p:spPr>
          <a:xfrm>
            <a:off x="199291" y="2568765"/>
            <a:ext cx="4663440" cy="1546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t="42890" r="33799" b="10904"/>
          <a:stretch/>
        </p:blipFill>
        <p:spPr>
          <a:xfrm>
            <a:off x="5088004" y="1157681"/>
            <a:ext cx="6834366" cy="44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9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18441" r="47787" b="62082"/>
          <a:stretch/>
        </p:blipFill>
        <p:spPr>
          <a:xfrm>
            <a:off x="140677" y="2563127"/>
            <a:ext cx="5181600" cy="1598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45302" r="34848" b="7589"/>
          <a:stretch/>
        </p:blipFill>
        <p:spPr>
          <a:xfrm>
            <a:off x="5462955" y="1155630"/>
            <a:ext cx="6588368" cy="4471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031" y="348679"/>
            <a:ext cx="34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File:0201019_Syam_Spl9</a:t>
            </a:r>
          </a:p>
        </p:txBody>
      </p:sp>
    </p:spTree>
    <p:extLst>
      <p:ext uri="{BB962C8B-B14F-4D97-AF65-F5344CB8AC3E}">
        <p14:creationId xmlns:p14="http://schemas.microsoft.com/office/powerpoint/2010/main" val="1061748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2" t="18855" r="51165" b="61254"/>
          <a:stretch/>
        </p:blipFill>
        <p:spPr>
          <a:xfrm>
            <a:off x="128954" y="2602523"/>
            <a:ext cx="4747846" cy="15005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44548" r="32751" b="6967"/>
          <a:stretch/>
        </p:blipFill>
        <p:spPr>
          <a:xfrm>
            <a:off x="5122986" y="662539"/>
            <a:ext cx="6600092" cy="44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D61354-BFD1-4128-B587-4C93043B2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9" y="1403788"/>
            <a:ext cx="5742483" cy="451159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2188A-F7D9-414B-9768-741D8A0D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0" y="1403789"/>
            <a:ext cx="5742483" cy="451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CC986-AE6E-4776-BA8C-D8FED3287351}"/>
              </a:ext>
            </a:extLst>
          </p:cNvPr>
          <p:cNvSpPr txBox="1"/>
          <p:nvPr/>
        </p:nvSpPr>
        <p:spPr>
          <a:xfrm>
            <a:off x="1375576" y="159026"/>
            <a:ext cx="192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+mj-lt"/>
              </a:rPr>
              <a:t>Code</a:t>
            </a:r>
            <a:r>
              <a:rPr lang="en-US" sz="3600" u="sng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B4C90-4EFD-49B7-8A73-E2EFDFD5B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5" y="389615"/>
            <a:ext cx="62484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5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0513" r="50932" b="60218"/>
          <a:stretch/>
        </p:blipFill>
        <p:spPr>
          <a:xfrm>
            <a:off x="199292" y="2673032"/>
            <a:ext cx="4478216" cy="1582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t="50000" r="33450" b="3030"/>
          <a:stretch/>
        </p:blipFill>
        <p:spPr>
          <a:xfrm>
            <a:off x="4818185" y="679962"/>
            <a:ext cx="7115909" cy="46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98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9270" r="53049" b="61046"/>
          <a:stretch/>
        </p:blipFill>
        <p:spPr>
          <a:xfrm>
            <a:off x="128954" y="2334733"/>
            <a:ext cx="4689231" cy="1463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50143" r="33683" b="2616"/>
          <a:stretch/>
        </p:blipFill>
        <p:spPr>
          <a:xfrm>
            <a:off x="5076091" y="716434"/>
            <a:ext cx="6998678" cy="47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0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1" y="325959"/>
            <a:ext cx="2848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File:SCLC-Urine-ConA-4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0" t="47450" r="34149" b="4480"/>
          <a:stretch/>
        </p:blipFill>
        <p:spPr>
          <a:xfrm>
            <a:off x="5556991" y="1067563"/>
            <a:ext cx="6377100" cy="4280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8" t="20927" r="52681" b="59389"/>
          <a:stretch/>
        </p:blipFill>
        <p:spPr>
          <a:xfrm>
            <a:off x="147125" y="2579076"/>
            <a:ext cx="4987583" cy="14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4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6" t="21549" r="48368" b="58767"/>
          <a:stretch/>
        </p:blipFill>
        <p:spPr>
          <a:xfrm>
            <a:off x="134814" y="2684582"/>
            <a:ext cx="4964723" cy="1591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47449" r="34032" b="5310"/>
          <a:stretch/>
        </p:blipFill>
        <p:spPr>
          <a:xfrm>
            <a:off x="5485013" y="808892"/>
            <a:ext cx="6507695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51179" r="35105" b="2822"/>
          <a:stretch/>
        </p:blipFill>
        <p:spPr>
          <a:xfrm>
            <a:off x="5602682" y="726832"/>
            <a:ext cx="6354857" cy="4689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20630" r="52319" b="60469"/>
          <a:stretch/>
        </p:blipFill>
        <p:spPr>
          <a:xfrm>
            <a:off x="164124" y="2379785"/>
            <a:ext cx="5111262" cy="16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34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9" t="19270" r="51980" b="61046"/>
          <a:stretch/>
        </p:blipFill>
        <p:spPr>
          <a:xfrm>
            <a:off x="121549" y="2790092"/>
            <a:ext cx="4954543" cy="1289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51178" r="34616" b="3859"/>
          <a:stretch/>
        </p:blipFill>
        <p:spPr>
          <a:xfrm>
            <a:off x="5370105" y="1195755"/>
            <a:ext cx="6599156" cy="42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3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t="48070" r="34965" b="6139"/>
          <a:stretch/>
        </p:blipFill>
        <p:spPr>
          <a:xfrm>
            <a:off x="5528626" y="988550"/>
            <a:ext cx="6346852" cy="4521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0" t="21135" r="51632" b="59388"/>
          <a:stretch/>
        </p:blipFill>
        <p:spPr>
          <a:xfrm>
            <a:off x="117231" y="2480981"/>
            <a:ext cx="5216768" cy="14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38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t="21539" r="50999" b="59097"/>
          <a:stretch/>
        </p:blipFill>
        <p:spPr>
          <a:xfrm>
            <a:off x="222738" y="2649414"/>
            <a:ext cx="4829908" cy="1230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9" t="47034" r="34849" b="5932"/>
          <a:stretch/>
        </p:blipFill>
        <p:spPr>
          <a:xfrm>
            <a:off x="5228492" y="816743"/>
            <a:ext cx="6764216" cy="46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63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815" y="460103"/>
            <a:ext cx="23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File:SCLC-Urine-ConA-8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1" t="18131" r="51282" b="61875"/>
          <a:stretch/>
        </p:blipFill>
        <p:spPr>
          <a:xfrm>
            <a:off x="367090" y="2801815"/>
            <a:ext cx="4556602" cy="1348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46103" r="33800" b="7174"/>
          <a:stretch/>
        </p:blipFill>
        <p:spPr>
          <a:xfrm>
            <a:off x="5111261" y="1282569"/>
            <a:ext cx="6775939" cy="44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9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52214" r="34382" b="2409"/>
          <a:stretch/>
        </p:blipFill>
        <p:spPr>
          <a:xfrm>
            <a:off x="5369169" y="1132484"/>
            <a:ext cx="6588369" cy="4307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7405" r="52447" b="62704"/>
          <a:stretch/>
        </p:blipFill>
        <p:spPr>
          <a:xfrm>
            <a:off x="47385" y="2414953"/>
            <a:ext cx="5181108" cy="12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842A6-08C2-4048-95B1-BBA6C234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04" y="759392"/>
            <a:ext cx="5881966" cy="5782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DA34F-EE85-40B9-BD1A-EB51C375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337973"/>
            <a:ext cx="842838" cy="8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20927" r="52098" b="59803"/>
          <a:stretch/>
        </p:blipFill>
        <p:spPr>
          <a:xfrm>
            <a:off x="293077" y="2680500"/>
            <a:ext cx="4243754" cy="1481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49314" r="34849" b="4480"/>
          <a:stretch/>
        </p:blipFill>
        <p:spPr>
          <a:xfrm>
            <a:off x="4712677" y="978516"/>
            <a:ext cx="7303478" cy="48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2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0" t="37918" r="33683" b="15462"/>
          <a:stretch/>
        </p:blipFill>
        <p:spPr>
          <a:xfrm>
            <a:off x="4888417" y="914401"/>
            <a:ext cx="6951891" cy="456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20850" r="52214" b="60088"/>
          <a:stretch/>
        </p:blipFill>
        <p:spPr>
          <a:xfrm>
            <a:off x="128955" y="2353408"/>
            <a:ext cx="4595446" cy="16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68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 t="52007" r="33916" b="2616"/>
          <a:stretch/>
        </p:blipFill>
        <p:spPr>
          <a:xfrm>
            <a:off x="4982308" y="887002"/>
            <a:ext cx="7033846" cy="4517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20306" r="51978" b="59803"/>
          <a:stretch/>
        </p:blipFill>
        <p:spPr>
          <a:xfrm>
            <a:off x="140677" y="2813537"/>
            <a:ext cx="4630615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2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427837"/>
            <a:ext cx="23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File:SCLC-Urine-ConA-5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AA0740-B33D-48C3-BDFC-A0A51E96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5" y="2562225"/>
            <a:ext cx="3707121" cy="1709123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946176-85C6-4998-A2B4-D8AD3212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98" y="797169"/>
            <a:ext cx="6543747" cy="47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47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E88C54-9E02-4C33-B910-7A50FCE09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346258"/>
            <a:ext cx="3858163" cy="183540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D471A3-C3FE-43BD-9C5A-44941B04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17" y="1078030"/>
            <a:ext cx="7163800" cy="43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3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618A3-0AE0-4AF6-A0C5-8C1AD250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5" y="2290896"/>
            <a:ext cx="4096322" cy="227620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3F9235A-DEF6-49E1-9AB1-C55F2F0D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94" y="1082351"/>
            <a:ext cx="71638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3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748D3A1-D21C-4AA1-8524-EE57E46D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0" y="2359408"/>
            <a:ext cx="4105848" cy="2139183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54CA6CF-8AB7-4DAD-9EAA-E5E12E3A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37" y="1025189"/>
            <a:ext cx="7106642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6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43EA6-3907-45E8-9B20-6E685C160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56" y="1082351"/>
            <a:ext cx="7097115" cy="4469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90D51-D78B-4DD6-957D-7C6380CA3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118050"/>
            <a:ext cx="4182059" cy="22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5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090FC-E157-4AE1-89B6-2517EBDDF776}"/>
              </a:ext>
            </a:extLst>
          </p:cNvPr>
          <p:cNvSpPr txBox="1"/>
          <p:nvPr/>
        </p:nvSpPr>
        <p:spPr>
          <a:xfrm>
            <a:off x="216042" y="962777"/>
            <a:ext cx="35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File:20180326_CAINO_01_band04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63D0C-C1E2-46B7-A51D-094E15D55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2" y="2518046"/>
            <a:ext cx="3848637" cy="192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CDA1B-7DEC-4F45-B63B-2A8FD149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09" y="1147443"/>
            <a:ext cx="7030431" cy="46655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912" y="269628"/>
            <a:ext cx="228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Prostate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8348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7258018-C3D9-4E97-9626-838B13978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" y="2202024"/>
            <a:ext cx="4198137" cy="2208188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4A3304-08E3-4875-9B5A-B15AC8A6C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78" y="1067430"/>
            <a:ext cx="712569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98F0-AC03-4B0B-829B-241F36DB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176" y="2734615"/>
            <a:ext cx="2167392" cy="1233087"/>
          </a:xfrm>
        </p:spPr>
        <p:txBody>
          <a:bodyPr>
            <a:normAutofit/>
          </a:bodyPr>
          <a:lstStyle/>
          <a:p>
            <a:r>
              <a:rPr lang="en-US" sz="5400" b="1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46CDE-FF52-4979-AFC5-0E434AC4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771" y="3884876"/>
            <a:ext cx="901809" cy="9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5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E98C7C1-6D24-4315-A8B4-DEFA3971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528596"/>
            <a:ext cx="3936121" cy="2022089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1DB638-7F4F-4F59-AF61-BEA5D1F11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804" y="1349839"/>
            <a:ext cx="696374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4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02D4530-B86A-4F3B-A495-EFEC897FD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2466840"/>
            <a:ext cx="3810532" cy="19243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FB4D325-7034-4BAC-B956-A99DE0AF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70" y="1137917"/>
            <a:ext cx="6897063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8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B10DC7D-B8B3-438C-8CFA-A20E2B05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" y="2457314"/>
            <a:ext cx="3820058" cy="194337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9771D65-23E5-4B41-8D72-6E8047B1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94" y="1080759"/>
            <a:ext cx="712569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4CF0B24-D578-4F9F-8FFC-259CBDB8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0" y="2452551"/>
            <a:ext cx="4058216" cy="195289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886D2C4-5A8F-4482-A445-0E78CF50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02" y="1188478"/>
            <a:ext cx="7116168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3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8EFC09-9AA2-435A-AB83-499A3D49A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" y="2635501"/>
            <a:ext cx="3877216" cy="19243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ECE14FB-911A-4A78-A97D-4F20114E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20" y="1230368"/>
            <a:ext cx="695422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5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9AB08C6-9C9C-46D0-BB4D-34B0A950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6" y="2691288"/>
            <a:ext cx="3791479" cy="1943371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52064F-9B31-4C04-9709-CF5C8CDD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21" y="1319497"/>
            <a:ext cx="7001852" cy="4686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3B40A-C526-4738-A5C7-521FB78855BB}"/>
              </a:ext>
            </a:extLst>
          </p:cNvPr>
          <p:cNvSpPr txBox="1"/>
          <p:nvPr/>
        </p:nvSpPr>
        <p:spPr>
          <a:xfrm>
            <a:off x="569169" y="475861"/>
            <a:ext cx="167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File:PC_F7-1</a:t>
            </a:r>
          </a:p>
        </p:txBody>
      </p:sp>
    </p:spTree>
    <p:extLst>
      <p:ext uri="{BB962C8B-B14F-4D97-AF65-F5344CB8AC3E}">
        <p14:creationId xmlns:p14="http://schemas.microsoft.com/office/powerpoint/2010/main" val="3681427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843B979-4A4F-4DF5-9DDA-E8EFA19F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4" y="2649008"/>
            <a:ext cx="3820058" cy="197195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CB3185-946B-4594-9BFC-70722FB3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68" y="1301033"/>
            <a:ext cx="695422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38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76C6EC-DE2F-4524-9C64-BDCEF75A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2" y="2466840"/>
            <a:ext cx="3762900" cy="1924319"/>
          </a:xfrm>
          <a:prstGeom prst="rect">
            <a:avLst/>
          </a:prstGeom>
        </p:spPr>
      </p:pic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CA800A9-5F8A-49D9-8CC1-61D0E03D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84" y="1216862"/>
            <a:ext cx="707806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2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2051DFC-4D4E-4DAF-B502-DC59ABA0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7" y="2462077"/>
            <a:ext cx="3743847" cy="193384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0BE860-92B4-4949-AD9A-86A0AC3A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95" y="1254575"/>
            <a:ext cx="6963747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5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6F90028-7F69-4E79-B152-2A51A30E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8" y="2551012"/>
            <a:ext cx="3810532" cy="1905266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19C93D1-0636-45F9-B037-5284AD72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79" y="1315127"/>
            <a:ext cx="707806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81C1-AEAA-46B5-BE34-43D7B2DF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2" y="0"/>
            <a:ext cx="10515600" cy="1325563"/>
          </a:xfrm>
        </p:spPr>
        <p:txBody>
          <a:bodyPr/>
          <a:lstStyle/>
          <a:p>
            <a:r>
              <a:rPr lang="en-US" dirty="0"/>
              <a:t>Retinoblastoma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B90EF-0AF6-4C38-BB39-82A60ED3C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t="17472" r="53173" b="63152"/>
          <a:stretch/>
        </p:blipFill>
        <p:spPr>
          <a:xfrm>
            <a:off x="400877" y="2317088"/>
            <a:ext cx="4483444" cy="22238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193D0-29B9-4109-A228-181777FAD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4" t="38873" r="31585" b="13111"/>
          <a:stretch/>
        </p:blipFill>
        <p:spPr>
          <a:xfrm>
            <a:off x="5629522" y="1737643"/>
            <a:ext cx="5891917" cy="3573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CEB07-66D4-41D8-B956-CFB696976A94}"/>
              </a:ext>
            </a:extLst>
          </p:cNvPr>
          <p:cNvSpPr txBox="1"/>
          <p:nvPr/>
        </p:nvSpPr>
        <p:spPr>
          <a:xfrm>
            <a:off x="131414" y="1114564"/>
            <a:ext cx="54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File:DiGiannatale_F_0419_HSJD_RBVS_1_079_81.mzML </a:t>
            </a:r>
          </a:p>
        </p:txBody>
      </p:sp>
    </p:spTree>
    <p:extLst>
      <p:ext uri="{BB962C8B-B14F-4D97-AF65-F5344CB8AC3E}">
        <p14:creationId xmlns:p14="http://schemas.microsoft.com/office/powerpoint/2010/main" val="17563552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7FE421B-4CEE-4E75-A7D2-035AC282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2570383"/>
            <a:ext cx="3715268" cy="190526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42E673-F2BC-41F5-A7A1-0D36DDB67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21" y="1279566"/>
            <a:ext cx="701137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27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DE1DCF-73EB-4549-BCE6-FC5D3E31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3" y="2466840"/>
            <a:ext cx="3781953" cy="19243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8F4DB8D-701F-427E-8AAE-48AA7AA3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11" y="1296661"/>
            <a:ext cx="706853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3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B6D66B6-29C7-43D1-9D3C-BAA86787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87" y="1306187"/>
            <a:ext cx="6963747" cy="462027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FA550C7-27DF-4D99-8F11-EAC40A310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" y="2620821"/>
            <a:ext cx="3915321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8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60CAC-CCB4-4442-A303-5DAA8AC95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3" y="2565033"/>
            <a:ext cx="3848637" cy="197195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3C4286A-8C5B-4E59-B087-984F33ED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66" y="1207531"/>
            <a:ext cx="7144747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0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789748E-6391-4A9B-B23D-8CA22050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" y="2462077"/>
            <a:ext cx="3924848" cy="193384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31E7E75-E8B8-47ED-9C39-48FA1D535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15" y="1193829"/>
            <a:ext cx="7001852" cy="4658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A4622-A5DC-4425-B356-B9540A764349}"/>
              </a:ext>
            </a:extLst>
          </p:cNvPr>
          <p:cNvSpPr txBox="1"/>
          <p:nvPr/>
        </p:nvSpPr>
        <p:spPr>
          <a:xfrm>
            <a:off x="671804" y="410547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File:PC_F8-2</a:t>
            </a:r>
          </a:p>
        </p:txBody>
      </p:sp>
    </p:spTree>
    <p:extLst>
      <p:ext uri="{BB962C8B-B14F-4D97-AF65-F5344CB8AC3E}">
        <p14:creationId xmlns:p14="http://schemas.microsoft.com/office/powerpoint/2010/main" val="3421619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D6336AF-E6A3-43F1-84E0-3CB5BC70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3" y="2457313"/>
            <a:ext cx="3772426" cy="1943371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0EA7DA5-120B-40CF-A1A6-3A48344C1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31" y="1147442"/>
            <a:ext cx="6944694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3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AC638AF-6D08-43FA-B98C-9C4812787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" y="2461686"/>
            <a:ext cx="4210638" cy="19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0C92-5DE4-4557-BF10-47972A81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5784980" y="1091682"/>
            <a:ext cx="5911979" cy="40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86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9CC4BBB-50A7-4974-8F00-15DA0E31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0" y="2443024"/>
            <a:ext cx="3801005" cy="19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079FF-7EDE-4F79-8456-BD935049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845" y="1047417"/>
            <a:ext cx="699232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26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F20DA1C-F69B-433D-8B7E-F5C1B3035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8" y="2690702"/>
            <a:ext cx="3781953" cy="20005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AFB57A-62AA-4229-9B36-96EFC4D5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49" y="1361778"/>
            <a:ext cx="697327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31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FFE76C0-7294-4001-8347-938903069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1" y="2565423"/>
            <a:ext cx="3934374" cy="193384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9DAA83B-0D80-4B54-AE31-ED8ACC541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73" y="1231738"/>
            <a:ext cx="706853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36369-801E-4384-8256-08EC6DF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9" t="17124" r="52004" b="61838"/>
          <a:stretch/>
        </p:blipFill>
        <p:spPr>
          <a:xfrm>
            <a:off x="279012" y="2027580"/>
            <a:ext cx="4477472" cy="222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3F1A5-0548-4141-98D2-2B272EA5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8" t="34359" r="31114" b="19878"/>
          <a:stretch/>
        </p:blipFill>
        <p:spPr>
          <a:xfrm>
            <a:off x="5571214" y="1526649"/>
            <a:ext cx="6341774" cy="36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87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AB96583-8A65-4C14-830E-92D9B820F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5" y="2452551"/>
            <a:ext cx="3858163" cy="1952898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097E15-7052-4DBE-B3B3-53E9EF6FF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65" y="1281980"/>
            <a:ext cx="716380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57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2F680FA-8FA2-4BA8-A11F-CBCE580D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1" y="2447788"/>
            <a:ext cx="4324954" cy="196242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27DD895-45CC-45EF-9D98-E4E8CB4A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37" y="1254771"/>
            <a:ext cx="7001852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7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4F9A8E9-F263-4B52-8CC6-683223B6A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7" y="2663493"/>
            <a:ext cx="3810532" cy="1924319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01B4A2-2D28-4D22-BA1B-F5ECF439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11" y="1248834"/>
            <a:ext cx="691611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91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C8065-7659-43D3-BD86-D0A69D72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249" y="1245042"/>
            <a:ext cx="3891501" cy="389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8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210</Words>
  <Application>Microsoft Office PowerPoint</Application>
  <PresentationFormat>Widescreen</PresentationFormat>
  <Paragraphs>52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Arabic Typesetting</vt:lpstr>
      <vt:lpstr>Arial</vt:lpstr>
      <vt:lpstr>Calibri</vt:lpstr>
      <vt:lpstr>Calibri Light</vt:lpstr>
      <vt:lpstr>Office Theme</vt:lpstr>
      <vt:lpstr>Computational biology</vt:lpstr>
      <vt:lpstr>&gt; Team members:</vt:lpstr>
      <vt:lpstr>Description:</vt:lpstr>
      <vt:lpstr>Steps:</vt:lpstr>
      <vt:lpstr>PowerPoint Presentation</vt:lpstr>
      <vt:lpstr>PowerPoint Presentation</vt:lpstr>
      <vt:lpstr>Results</vt:lpstr>
      <vt:lpstr>Retinoblastoma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biology</dc:title>
  <dc:creator>naira anwer</dc:creator>
  <cp:lastModifiedBy>naira anwer</cp:lastModifiedBy>
  <cp:revision>17</cp:revision>
  <dcterms:created xsi:type="dcterms:W3CDTF">2022-01-07T18:31:30Z</dcterms:created>
  <dcterms:modified xsi:type="dcterms:W3CDTF">2022-01-08T11:45:09Z</dcterms:modified>
</cp:coreProperties>
</file>